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3"/>
  </p:notesMasterIdLst>
  <p:sldIdLst>
    <p:sldId id="259" r:id="rId2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8"/>
    <p:restoredTop sz="94674"/>
  </p:normalViewPr>
  <p:slideViewPr>
    <p:cSldViewPr snapToGrid="0" snapToObjects="1">
      <p:cViewPr varScale="1">
        <p:scale>
          <a:sx n="84" d="100"/>
          <a:sy n="84" d="100"/>
        </p:scale>
        <p:origin x="29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42725C-A85D-4487-A189-7B1BA23D4605}" type="datetimeFigureOut">
              <a:rPr lang="es-MX" smtClean="0"/>
              <a:t>27/03/2026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0B4DEE-F8DE-48D3-9520-266AE00039A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7580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0B4DEE-F8DE-48D3-9520-266AE00039A5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41699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27/03/2026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27/03/2026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27/03/2026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27/03/2026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27/03/2026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27/03/2026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t>27/03/2026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png"/><Relationship Id="rId7" Type="http://schemas.openxmlformats.org/officeDocument/2006/relationships/image" Target="../media/image7.jpg"/><Relationship Id="rId12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11" Type="http://schemas.openxmlformats.org/officeDocument/2006/relationships/image" Target="../media/image11.jpg"/><Relationship Id="rId5" Type="http://schemas.openxmlformats.org/officeDocument/2006/relationships/image" Target="../media/image5.jpg"/><Relationship Id="rId10" Type="http://schemas.openxmlformats.org/officeDocument/2006/relationships/image" Target="../media/image10.jpg"/><Relationship Id="rId4" Type="http://schemas.openxmlformats.org/officeDocument/2006/relationships/image" Target="../media/image4.png"/><Relationship Id="rId9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71" y="25759"/>
            <a:ext cx="2337163" cy="1337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8552" y="224095"/>
            <a:ext cx="1706930" cy="1486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6346316" y="1632807"/>
            <a:ext cx="41022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altLang="es-MX" sz="1400" b="1" dirty="0">
                <a:latin typeface="Amelia Basic"/>
                <a:ea typeface="Amelia Basic" charset="0"/>
                <a:cs typeface="Amelia Basic" charset="0"/>
              </a:rPr>
              <a:t>Día del Policía Saltillense 19/01/2026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7C60B58-803A-F3C5-1FC8-74DF5E8D5A4C}"/>
              </a:ext>
            </a:extLst>
          </p:cNvPr>
          <p:cNvSpPr txBox="1"/>
          <p:nvPr/>
        </p:nvSpPr>
        <p:spPr>
          <a:xfrm>
            <a:off x="5693284" y="5154930"/>
            <a:ext cx="671112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César Cardona Rodríguez,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Jefe de Prensa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:31/01/2026</a:t>
            </a:r>
          </a:p>
        </p:txBody>
      </p:sp>
      <p:sp>
        <p:nvSpPr>
          <p:cNvPr id="6" name="3 Rectángulo">
            <a:extLst>
              <a:ext uri="{FF2B5EF4-FFF2-40B4-BE49-F238E27FC236}">
                <a16:creationId xmlns:a16="http://schemas.microsoft.com/office/drawing/2014/main" id="{E80FCD14-FC07-4D7A-A077-6B6E75147A66}"/>
              </a:ext>
            </a:extLst>
          </p:cNvPr>
          <p:cNvSpPr/>
          <p:nvPr/>
        </p:nvSpPr>
        <p:spPr>
          <a:xfrm>
            <a:off x="1743458" y="1647053"/>
            <a:ext cx="41022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altLang="es-MX" sz="1400" b="1" dirty="0">
                <a:latin typeface="Amelia Basic"/>
                <a:ea typeface="Amelia Basic" charset="0"/>
                <a:cs typeface="Amelia Basic" charset="0"/>
              </a:rPr>
              <a:t>Pase de Lista 02/01/2026 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9BCA25A7-E460-4982-A2AB-20EB1E6258A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7787" b="7504"/>
          <a:stretch/>
        </p:blipFill>
        <p:spPr>
          <a:xfrm>
            <a:off x="416434" y="2248665"/>
            <a:ext cx="2155316" cy="1207669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11F68022-7616-4ABA-A690-1A5D449B6C6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3333" b="7334"/>
          <a:stretch/>
        </p:blipFill>
        <p:spPr>
          <a:xfrm>
            <a:off x="2828164" y="3604360"/>
            <a:ext cx="2322440" cy="1207669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7A24AC01-4466-4903-A72F-6BE1D97284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8164" y="2149962"/>
            <a:ext cx="2322440" cy="1306372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C6F97112-2F08-4E37-9DEF-509237AD3C8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9951" b="9349"/>
          <a:stretch/>
        </p:blipFill>
        <p:spPr>
          <a:xfrm>
            <a:off x="294191" y="3604360"/>
            <a:ext cx="2277559" cy="1207670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3CC7109F-1D9D-492B-8410-99DD82517A9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27163" b="9167"/>
          <a:stretch/>
        </p:blipFill>
        <p:spPr>
          <a:xfrm>
            <a:off x="9079421" y="2248665"/>
            <a:ext cx="2738246" cy="1307589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877C2D44-9440-45AF-A7A1-F1D03BC2BA1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6000" y="2150365"/>
            <a:ext cx="2696112" cy="1405889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5A4BDAC8-64A8-46E8-B6DD-11A69B5F8C46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12000" b="10166"/>
          <a:stretch/>
        </p:blipFill>
        <p:spPr>
          <a:xfrm>
            <a:off x="6861869" y="3708774"/>
            <a:ext cx="1930243" cy="1126192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62A2C812-B398-471C-A418-72E4C91FA1A7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12833" b="6334"/>
          <a:stretch/>
        </p:blipFill>
        <p:spPr>
          <a:xfrm>
            <a:off x="9048845" y="3611380"/>
            <a:ext cx="2105946" cy="1276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025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6993</TotalTime>
  <Words>57</Words>
  <Application>Microsoft Office PowerPoint</Application>
  <PresentationFormat>Panorámica</PresentationFormat>
  <Paragraphs>8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Amelia Basic</vt:lpstr>
      <vt:lpstr>Arial</vt:lpstr>
      <vt:lpstr>Calibri</vt:lpstr>
      <vt:lpstr>Franklin Gothic Book</vt:lpstr>
      <vt:lpstr>Franklin Gothic Medium</vt:lpstr>
      <vt:lpstr>Wingdings</vt:lpstr>
      <vt:lpstr>Ángulos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PC</cp:lastModifiedBy>
  <cp:revision>145</cp:revision>
  <cp:lastPrinted>2018-02-13T17:09:28Z</cp:lastPrinted>
  <dcterms:created xsi:type="dcterms:W3CDTF">2018-02-03T22:13:09Z</dcterms:created>
  <dcterms:modified xsi:type="dcterms:W3CDTF">2026-03-27T16:12:32Z</dcterms:modified>
</cp:coreProperties>
</file>